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059024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96850_6bcfe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ssociation between the IGF family members and UTUC: a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3028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9685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0">
  <a:themeElements>
    <a:clrScheme name="Theme3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0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2026-06-16T01:39:30Z</dcterms:created>
  <dcterms:modified xsi:type="dcterms:W3CDTF">2026-06-16T01:39:30Z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