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11302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6850_6bcfe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ociation between the IGF family members and UTUC: a Mendelian randomiz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028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685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2">
  <a:themeElements>
    <a:clrScheme name="Theme7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2026-05-06T19:45:53Z</dcterms:created>
  <dcterms:modified xsi:type="dcterms:W3CDTF">2026-05-06T19:45:53Z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