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5929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850_6bcf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the IGF family members and UTUC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28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8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2026-06-16T02:23:57Z</dcterms:created>
  <dcterms:modified xsi:type="dcterms:W3CDTF">2026-06-16T02:23:57Z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