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32523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6850_6bcfe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ssociation between the IGF family members and UTUC: a Mendelian randomization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0289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685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">
  <a:themeElements>
    <a:clrScheme name="Theme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2026-07-06T03:36:02Z</dcterms:created>
  <dcterms:modified xsi:type="dcterms:W3CDTF">2026-07-06T03:36:02Z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