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94375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6850_6bcfe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between the IGF family members and UTUC: a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028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685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6">
  <a:themeElements>
    <a:clrScheme name="Theme1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2026-10-13T21:38:05Z</dcterms:created>
  <dcterms:modified xsi:type="dcterms:W3CDTF">2026-10-13T21:38:05Z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