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465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50_6bc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he IGF family members and UTUC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28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2026-05-26T21:17:41Z</dcterms:created>
  <dcterms:modified xsi:type="dcterms:W3CDTF">2026-05-26T21:17:41Z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