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05901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6850_6bcf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the IGF family members and UTUC: a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028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685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0">
  <a:themeElements>
    <a:clrScheme name="Theme8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2026-07-26T05:12:21Z</dcterms:created>
  <dcterms:modified xsi:type="dcterms:W3CDTF">2026-07-26T05:12:21Z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