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6531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337_f7e7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ulating micronutrients and risk of stroke: a Mendelian randomisation and cross-sectional observa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705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33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34-203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6">
  <a:themeElements>
    <a:clrScheme name="Theme2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2026-06-16T19:08:27Z</dcterms:created>
  <dcterms:modified xsi:type="dcterms:W3CDTF">2026-06-16T19:08:27Z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