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08422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99337_f7e79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irculating micronutrients and risk of stroke: a Mendelian randomisation and cross-sectional observational stud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27051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9933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4;20(6):2034-203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5">
  <a:themeElements>
    <a:clrScheme name="Theme8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2026-10-15T12:39:13Z</dcterms:created>
  <dcterms:modified xsi:type="dcterms:W3CDTF">2026-10-15T12:39:13Z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