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029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337_f7e7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ulating micronutrients and risk of stroke: a Mendelian randomisation and cross-sectional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3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34-203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2026-09-05T05:37:08Z</dcterms:created>
  <dcterms:modified xsi:type="dcterms:W3CDTF">2026-09-05T05:37:08Z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