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34102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337_f7e7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irculating micronutrients and risk of stroke: a Mendelian randomisation and cross-sectional observation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705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33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34-203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3">
  <a:themeElements>
    <a:clrScheme name="Theme8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2026-09-25T08:25:53Z</dcterms:created>
  <dcterms:modified xsi:type="dcterms:W3CDTF">2026-09-25T08:25:53Z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