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28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337_f7e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ting micronutrients and risk of stroke: a Mendelian randomisation and cross-sectional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3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4-20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2026-07-27T00:30:56Z</dcterms:created>
  <dcterms:modified xsi:type="dcterms:W3CDTF">2026-07-27T00:30:56Z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