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8601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337_f7e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ulating micronutrients and risk of stroke: a Mendelian randomisation and cross-sectional observa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705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3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34-20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2026-11-05T01:57:25Z</dcterms:created>
  <dcterms:modified xsi:type="dcterms:W3CDTF">2026-11-05T01:57:25Z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