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38995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9337_f7e79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irculating micronutrients and risk of stroke: a Mendelian randomisation and cross-sectional observational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27051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933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6):2034-203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2">
  <a:themeElements>
    <a:clrScheme name="Theme2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2026-07-06T21:34:41Z</dcterms:created>
  <dcterms:modified xsi:type="dcterms:W3CDTF">2026-07-06T21:34:41Z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