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661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14_87c6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ingle-nucleotide polymorphisms of ADAMTS13 and severe COVID-19: a case-control study in Chinese Han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952500"/>
            <a:ext cx="42005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7-20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2026-07-07T18:45:21Z</dcterms:created>
  <dcterms:modified xsi:type="dcterms:W3CDTF">2026-07-07T18:45:21Z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