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24569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9514_87c6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ociation between single-nucleotide polymorphisms of ADAMTS13 and severe COVID-19: a case-control study in Chinese Han adul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6975" y="952500"/>
            <a:ext cx="4200525" cy="4562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951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6):2067-207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8">
  <a:themeElements>
    <a:clrScheme name="Theme4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2026-05-19T22:23:39Z</dcterms:created>
  <dcterms:modified xsi:type="dcterms:W3CDTF">2026-05-19T22:23:39Z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