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2033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514_87c6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between single-nucleotide polymorphisms of ADAMTS13 and severe COVID-19: a case-control study in Chinese Han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975" y="952500"/>
            <a:ext cx="420052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5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67-20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2026-07-27T21:17:46Z</dcterms:created>
  <dcterms:modified xsi:type="dcterms:W3CDTF">2026-07-27T21:17:46Z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