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767429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9514_87c60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ssociation between single-nucleotide polymorphisms of ADAMTS13 and severe COVID-19: a case-control study in Chinese Han adult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66975" y="952500"/>
            <a:ext cx="4200525" cy="45624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951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6):2067-207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1">
  <a:themeElements>
    <a:clrScheme name="Theme1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2026-09-06T01:27:02Z</dcterms:created>
  <dcterms:modified xsi:type="dcterms:W3CDTF">2026-09-06T01:27:02Z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