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1186081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99514_87c60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ssociation between single-nucleotide polymorphisms of ADAMTS13 and severe COVID-19: a case-control study in Chinese Han adult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66975" y="952500"/>
            <a:ext cx="4200525" cy="45624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99514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4;20(6):2067-2071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88">
  <a:themeElements>
    <a:clrScheme name="Theme88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88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88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2026-10-16T16:56:48Z</dcterms:created>
  <dcterms:modified xsi:type="dcterms:W3CDTF">2026-10-16T16:56:48Z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