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5564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530_cf82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SF3R Gln776X and ASXL1 mutations in multiple myeloma associated with chronic neutrophilic leukemia: case report and 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8900" y="952500"/>
            <a:ext cx="3876675" cy="2400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5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90-209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2026-08-12T13:09:24Z</dcterms:created>
  <dcterms:modified xsi:type="dcterms:W3CDTF">2026-08-12T13:09:24Z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