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8254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30_cf82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3R Gln776X and ASXL1 mutations in multiple myeloma associated with chronic neutrophilic leukemia: 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0" y="952500"/>
            <a:ext cx="3876675" cy="2400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90-209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2026-07-23T12:19:34Z</dcterms:created>
  <dcterms:modified xsi:type="dcterms:W3CDTF">2026-07-23T12:19:34Z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