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2916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30_cf82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SF3R Gln776X and ASXL1 mutations in multiple myeloma associated with chronic neutrophilic leukemia: 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900" y="952500"/>
            <a:ext cx="3876675" cy="2400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90-209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2026-09-01T15:10:13Z</dcterms:created>
  <dcterms:modified xsi:type="dcterms:W3CDTF">2026-09-01T15:10:13Z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