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677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30_cf82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SF3R Gln776X and ASXL1 mutations in multiple myeloma associated with chronic neutrophilic leukemia: 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952500"/>
            <a:ext cx="387667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90-20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2026-10-10T16:57:10Z</dcterms:created>
  <dcterms:modified xsi:type="dcterms:W3CDTF">2026-10-10T16:57:10Z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