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309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75_5dcc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al-time prediction system for prevention of acute renal failure based on AI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43-20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2026-10-12T14:17:44Z</dcterms:created>
  <dcterms:modified xsi:type="dcterms:W3CDTF">2026-10-12T14:17:44Z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