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506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75_5dcc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al-time prediction system for prevention of acute renal failure based on AI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43-20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2026-07-05T06:52:30Z</dcterms:created>
  <dcterms:modified xsi:type="dcterms:W3CDTF">2026-07-05T06:52:30Z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