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79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75_5dcc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al-time prediction system for prevention of acute renal failure based on AI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43-2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2026-11-01T16:47:12Z</dcterms:created>
  <dcterms:modified xsi:type="dcterms:W3CDTF">2026-11-01T16:47:12Z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