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77156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9575_5dcca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eal-time prediction system for prevention of acute renal failure based on AI model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16859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957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6):2043-205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">
  <a:themeElements>
    <a:clrScheme name="Theme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2026-05-26T00:28:07Z</dcterms:created>
  <dcterms:modified xsi:type="dcterms:W3CDTF">2026-05-26T00:28:07Z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