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586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23_e934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female reproductive characteristics and bone mineral density: evidence from Mendelian randomiz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045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63-206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2026-07-26T05:06:10Z</dcterms:created>
  <dcterms:modified xsi:type="dcterms:W3CDTF">2026-07-26T05:06:10Z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