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6367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623_e934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female reproductive characteristics and bone mineral density: evidence from Mendelian randomiz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00450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6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63-206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2026-11-02T11:54:53Z</dcterms:created>
  <dcterms:modified xsi:type="dcterms:W3CDTF">2026-11-02T11:54:53Z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