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58805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623_e934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female reproductive characteristics and bone mineral density: evidence from Mendelian randomiz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2250" y="952500"/>
            <a:ext cx="3600450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62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63-206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2026-06-16T01:03:06Z</dcterms:created>
  <dcterms:modified xsi:type="dcterms:W3CDTF">2026-06-16T01:03:06Z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