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89403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9675_ab104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relationship between blood pressure and risk of atrial fibrillation: a combined and sex-stratified Mendelian 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6525" y="952500"/>
            <a:ext cx="3781425" cy="2400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967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6):2072-207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Theme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2026-10-24T21:35:59Z</dcterms:created>
  <dcterms:modified xsi:type="dcterms:W3CDTF">2026-10-24T21:35:59Z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