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324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75_ab10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elationship between blood pressure and risk of atrial fibrillation: a combined and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2-2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2026-06-29T06:55:40Z</dcterms:created>
  <dcterms:modified xsi:type="dcterms:W3CDTF">2026-06-29T06:55:40Z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