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9156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675_ab10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elationship between blood pressure and risk of atrial fibrillation: a combined and sex-stratified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525" y="952500"/>
            <a:ext cx="3781425" cy="2400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67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72-207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6">
  <a:themeElements>
    <a:clrScheme name="Theme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2026-06-09T03:21:34Z</dcterms:created>
  <dcterms:modified xsi:type="dcterms:W3CDTF">2026-06-09T03:21:34Z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