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246349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9675_ab104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relationship between blood pressure and risk of atrial fibrillation: a combined and sex-stratified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6525" y="952500"/>
            <a:ext cx="3781425" cy="24003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967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4;20(6):2072-207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9">
  <a:themeElements>
    <a:clrScheme name="Theme7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2026-05-19T22:34:36Z</dcterms:created>
  <dcterms:modified xsi:type="dcterms:W3CDTF">2026-05-19T22:34:36Z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