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430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675_ab10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elationship between blood pressure and risk of atrial fibrillation: a combined and sex-stratified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81425" cy="2400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67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72-20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2026-08-28T14:20:13Z</dcterms:created>
  <dcterms:modified xsi:type="dcterms:W3CDTF">2026-08-28T14:20:13Z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