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255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704_e25f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namic chronological changes of upper reference limits for liver enzymes in the nationwide population: the Korean National Health Insurance Service-National Sample Cohort 2002–2013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33775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7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51-205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2026-08-31T20:47:23Z</dcterms:created>
  <dcterms:modified xsi:type="dcterms:W3CDTF">2026-08-31T20:47:23Z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