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48078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704_e25f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ynamic chronological changes of upper reference limits for liver enzymes in the nationwide population: the Korean National Health Insurance Service-National Sample Cohort 2002–2013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0350" y="952500"/>
            <a:ext cx="3533775" cy="2095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70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51-205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2">
  <a:themeElements>
    <a:clrScheme name="Theme6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2026-08-11T16:08:30Z</dcterms:created>
  <dcterms:modified xsi:type="dcterms:W3CDTF">2026-08-11T16:08:30Z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