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785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4_e25f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chronological changes of upper reference limits for liver enzymes in the nationwide population: the Korean National Health Insurance Service-National Sample Cohort 2002–201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33775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1-20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2026-06-12T11:04:06Z</dcterms:created>
  <dcterms:modified xsi:type="dcterms:W3CDTF">2026-06-12T11:04:06Z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