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5398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704_e25f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ynamic chronological changes of upper reference limits for liver enzymes in the nationwide population: the Korean National Health Insurance Service-National Sample Cohort 2002–2013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350" y="952500"/>
            <a:ext cx="3533775" cy="2095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7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51-205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1">
  <a:themeElements>
    <a:clrScheme name="Theme3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2026-05-23T08:05:38Z</dcterms:created>
  <dcterms:modified xsi:type="dcterms:W3CDTF">2026-05-23T08:05:38Z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