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Material and methods
Results
Conclusions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81952306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99705_f2a86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Causal association between body mass index and dilated cardiomyopathy: a Mendelian randomization study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76525" y="952500"/>
            <a:ext cx="3790950" cy="260032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99705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4;20(6):2039-2042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45">
  <a:themeElements>
    <a:clrScheme name="Theme45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45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45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2026-10-25T13:47:13Z</dcterms:created>
  <dcterms:modified xsi:type="dcterms:W3CDTF">2026-10-25T13:47:13Z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