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4943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705_f2a8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usal association between body mass index and dilated cardiomyopathy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90950" cy="2600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7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39-204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2026-07-19T16:21:05Z</dcterms:created>
  <dcterms:modified xsi:type="dcterms:W3CDTF">2026-07-19T16:21:05Z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