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049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705_f2a8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usal association between body mass index and dilated cardiomyopathy: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525" y="952500"/>
            <a:ext cx="3790950" cy="2600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70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39-204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9">
  <a:themeElements>
    <a:clrScheme name="Theme8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2026-06-09T07:04:56Z</dcterms:created>
  <dcterms:modified xsi:type="dcterms:W3CDTF">2026-06-09T07:04:56Z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