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60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5_f2a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body mass index and dilated cardiomyopathy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9-20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2026-05-20T02:25:15Z</dcterms:created>
  <dcterms:modified xsi:type="dcterms:W3CDTF">2026-05-20T02:25:15Z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