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384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705_f2a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between body mass index and dilated cardiomyopathy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7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9-20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2026-06-29T08:36:10Z</dcterms:created>
  <dcterms:modified xsi:type="dcterms:W3CDTF">2026-06-29T08:36:10Z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