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16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0477_9cf9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L-17A antagonist biosimilar-induced ulcerative colitis in a patient with ankylosing spondyl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25" y="952500"/>
            <a:ext cx="333375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047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39-34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5">
  <a:themeElements>
    <a:clrScheme name="Theme1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2026-06-29T23:23:03Z</dcterms:created>
  <dcterms:modified xsi:type="dcterms:W3CDTF">2026-06-29T23:23:03Z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