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2405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0477_9cf9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17A antagonist biosimilar-induced ulcerative colitis in a patient with ankylosing spondy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0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39-3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2026-10-05T18:17:42Z</dcterms:created>
  <dcterms:modified xsi:type="dcterms:W3CDTF">2026-10-05T18:17:42Z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