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874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0477_9cf9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17A antagonist biosimilar-induced ulcerative colitis in a patient with ankylosing spondyl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04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39-3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2026-06-29T22:12:30Z</dcterms:created>
  <dcterms:modified xsi:type="dcterms:W3CDTF">2026-06-29T22:12:30Z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