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98525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0477_9cf93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L-17A antagonist biosimilar-induced ulcerative colitis in a patient with ankylosing spondylit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5125" y="952500"/>
            <a:ext cx="3333750" cy="2495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047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339-34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8">
  <a:themeElements>
    <a:clrScheme name="Theme4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2026-10-25T22:56:23Z</dcterms:created>
  <dcterms:modified xsi:type="dcterms:W3CDTF">2026-10-25T22:56:23Z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