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12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1085_0c7c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ndelian randomization analysis: exploring the causal relationship between menstrual cycle length and bone mineral densit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600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10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20-3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2026-06-29T23:16:52Z</dcterms:created>
  <dcterms:modified xsi:type="dcterms:W3CDTF">2026-06-29T23:16:52Z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