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9190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1085_0c7c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ndelian randomization analysis: exploring the causal relationship between menstrual cycle length and bone mineral densit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600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10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20-32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2026-10-25T04:32:09Z</dcterms:created>
  <dcterms:modified xsi:type="dcterms:W3CDTF">2026-10-25T04:32:09Z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