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05640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1085_0c7c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ndelian randomization analysis: exploring the causal relationship between menstrual cycle length and bone mineral densit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600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108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320-32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7">
  <a:themeElements>
    <a:clrScheme name="Theme5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2026-06-09T21:22:12Z</dcterms:created>
  <dcterms:modified xsi:type="dcterms:W3CDTF">2026-06-09T21:22:12Z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