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085_0c7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analysis: exploring the causal relationship between menstrual cycle length and bone mineral dens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00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0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0-3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2026-07-20T19:54:38Z</dcterms:created>
  <dcterms:modified xsi:type="dcterms:W3CDTF">2026-07-20T19:54:38Z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