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74054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01085_0c7cb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endelian randomization analysis: exploring the causal relationship between menstrual cycle length and bone mineral densit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6005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0108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1):320-32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3">
  <a:themeElements>
    <a:clrScheme name="Theme9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2026-09-18T09:37:54Z</dcterms:created>
  <dcterms:modified xsi:type="dcterms:W3CDTF">2026-09-18T09:37:54Z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