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67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085_0c7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ndelian randomization analysis: exploring the causal relationship between menstrual cycle length and bone mineral densit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600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0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20-3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2026-08-29T05:15:07Z</dcterms:created>
  <dcterms:modified xsi:type="dcterms:W3CDTF">2026-08-29T05:15:07Z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