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565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449_ede2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logical manifestations in an adult with phenylketonur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4175" y="952500"/>
            <a:ext cx="329565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4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6-3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2026-07-15T18:30:44Z</dcterms:created>
  <dcterms:modified xsi:type="dcterms:W3CDTF">2026-07-15T18:30:44Z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