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62178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1449_ede2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urological manifestations in an adult with phenylketonur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4175" y="952500"/>
            <a:ext cx="3295650" cy="3543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144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46-34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2026-08-24T21:05:08Z</dcterms:created>
  <dcterms:modified xsi:type="dcterms:W3CDTF">2026-08-24T21:05:08Z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