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749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49_ede2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cal manifestations in an adult with phenylketonur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175" y="952500"/>
            <a:ext cx="329565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6-3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2026-09-14T04:04:29Z</dcterms:created>
  <dcterms:modified xsi:type="dcterms:W3CDTF">2026-09-14T04:04:29Z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