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41947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1449_ede23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eurological manifestations in an adult with phenylketonur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4175" y="952500"/>
            <a:ext cx="3295650" cy="3543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144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346-34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4">
  <a:themeElements>
    <a:clrScheme name="Theme6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2026-06-25T16:00:00Z</dcterms:created>
  <dcterms:modified xsi:type="dcterms:W3CDTF">2026-06-25T16:00:00Z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