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012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450_bee4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iveness of endoscopic transnasal pituitary surgery versus antibiotic therapy in the management of pituitary abscess: a report of two c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125" y="952500"/>
            <a:ext cx="4086225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4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49-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2026-10-02T23:48:52Z</dcterms:created>
  <dcterms:modified xsi:type="dcterms:W3CDTF">2026-10-02T23:48:52Z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