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085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450_bee4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endoscopic transnasal pituitary surgery versus antibiotic therapy in the management of pituitary abscess: a report of two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5" y="952500"/>
            <a:ext cx="4086225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4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9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2026-05-24T03:10:44Z</dcterms:created>
  <dcterms:modified xsi:type="dcterms:W3CDTF">2026-05-24T03:10:44Z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