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743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1450_bee4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ffectiveness of endoscopic transnasal pituitary surgery versus antibiotic therapy in the management of pituitary abscess: a report of two cas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125" y="952500"/>
            <a:ext cx="4086225" cy="2171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14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349-35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2026-08-23T04:08:40Z</dcterms:created>
  <dcterms:modified xsi:type="dcterms:W3CDTF">2026-08-23T04:08:40Z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