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821708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1450_bee43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ffectiveness of endoscopic transnasal pituitary surgery versus antibiotic therapy in the management of pituitary abscess: a report of two case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24125" y="952500"/>
            <a:ext cx="4086225" cy="21717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145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1):349-35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8">
  <a:themeElements>
    <a:clrScheme name="Theme6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2026-09-12T08:13:33Z</dcterms:created>
  <dcterms:modified xsi:type="dcterms:W3CDTF">2026-09-12T08:13:33Z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