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467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450_bee4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iveness of endoscopic transnasal pituitary surgery versus antibiotic therapy in the management of pituitary abscess: a report of two ca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25" y="952500"/>
            <a:ext cx="4086225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4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49-3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2026-06-13T06:01:59Z</dcterms:created>
  <dcterms:modified xsi:type="dcterms:W3CDTF">2026-06-13T06:01:59Z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