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04032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2123_39887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role of GSDMs in the immune microenvironment of prostate cancer and their impact on patient prognosis: a comprehensive analysis based on the TCGA-PRAD databas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25527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212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1):313-31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5">
  <a:themeElements>
    <a:clrScheme name="Theme5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2026-08-29T17:20:51Z</dcterms:created>
  <dcterms:modified xsi:type="dcterms:W3CDTF">2026-08-29T17:20:51Z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