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16893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2123_3988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role of GSDMs in the immune microenvironment of prostate cancer and their impact on patient prognosis: a comprehensive analysis based on the TCGA-PRAD datab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552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21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313-31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2">
  <a:themeElements>
    <a:clrScheme name="Theme5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2026-10-28T01:57:44Z</dcterms:created>
  <dcterms:modified xsi:type="dcterms:W3CDTF">2026-10-28T01:57:44Z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