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277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123_3988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GSDMs in the immune microenvironment of prostate cancer and their impact on patient prognosis: a comprehensive analysis based on the TCGA-PRAD datab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552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1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13-3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2026-10-07T22:18:14Z</dcterms:created>
  <dcterms:modified xsi:type="dcterms:W3CDTF">2026-10-07T22:18:14Z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