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59375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2123_39887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role of GSDMs in the immune microenvironment of prostate cancer and their impact on patient prognosis: a comprehensive analysis based on the TCGA-PRAD datab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5527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212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313-31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8">
  <a:themeElements>
    <a:clrScheme name="Theme1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2026-07-20T19:58:01Z</dcterms:created>
  <dcterms:modified xsi:type="dcterms:W3CDTF">2026-07-20T19:58:01Z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