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Material and methods
Results
Conclusions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5590138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202432_93532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 double-blind randomized controlled trial comparing the effects of the Mézières method and Isostretching postures in sagittal stand position evaluated through the Spinal Mouse<sup>®</sup> in elite rhythmic gymnasts with low back pain]]>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4000" y="952500"/>
            <a:ext cx="6096000" cy="342900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202432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5;21(1):327-338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37">
  <a:themeElements>
    <a:clrScheme name="Theme37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37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37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2026-08-12T22:31:05Z</dcterms:created>
  <dcterms:modified xsi:type="dcterms:W3CDTF">2026-08-12T22:31:05Z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