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175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2_9353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double-blind randomized controlled trial comparing the effects of the Mézières method and Isostretching postures in sagittal stand position evaluated through the Spinal Mouse<sup>®</sup> in elite rhythmic gymnasts with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7-3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2026-10-11T06:47:51Z</dcterms:created>
  <dcterms:modified xsi:type="dcterms:W3CDTF">2026-10-11T06:47:51Z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