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39111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2432_93532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double-blind randomized controlled trial comparing the effects of the Mézières method and Isostretching postures in sagittal stand position evaluated through the Spinal Mouse<sup>®</sup> in elite rhythmic gymnasts with low back pain]]>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243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327-33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1">
  <a:themeElements>
    <a:clrScheme name="Theme3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2026-06-13T18:20:38Z</dcterms:created>
  <dcterms:modified xsi:type="dcterms:W3CDTF">2026-06-13T18:20:38Z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