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88726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2433_eb695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novel heterozygous mutation in the gelsolin gene 
causes Finnish gelsolin amyloidosis associated with 
nephropathy and thrombotic microangiopath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00" y="952500"/>
            <a:ext cx="3429000" cy="21336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243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1):341-34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Theme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2026-08-04T19:16:32Z</dcterms:created>
  <dcterms:modified xsi:type="dcterms:W3CDTF">2026-08-04T19:16:32Z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