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838950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02433_eb695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 novel heterozygous mutation in the gelsolin gene 
causes Finnish gelsolin amyloidosis associated with 
nephropathy and thrombotic microangiopath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7500" y="952500"/>
            <a:ext cx="3429000" cy="21336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0243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1):341-34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5">
  <a:themeElements>
    <a:clrScheme name="Theme8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2026-09-14T08:07:12Z</dcterms:created>
  <dcterms:modified xsi:type="dcterms:W3CDTF">2026-09-14T08:07:12Z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