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302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3_eb69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heterozygous mutation in the gelsolin gene 
causes Finnish gelsolin amyloidosis associated with 
nephropathy and thrombotic microangi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1-3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2026-07-15T11:13:46Z</dcterms:created>
  <dcterms:modified xsi:type="dcterms:W3CDTF">2026-07-15T11:13:46Z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