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908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433_eb69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heterozygous mutation in the gelsolin gene 
causes Finnish gelsolin amyloidosis associated with 
nephropathy and thrombotic microangi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4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1-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2026-06-25T08:02:58Z</dcterms:created>
  <dcterms:modified xsi:type="dcterms:W3CDTF">2026-06-25T08:02:58Z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