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thers of children with special needs face many different responsibilities and struggles while coping with the challenges of daily life. Mothers struggle not only with the care and needs of their children, but also with maintaining their own psychological resilience. In this study, the mediating role of spiritual coping skills in psychological resilience and health beliefs of mothers with children with special needs was investigated.
Material and methods
A cross-sectional descriptive design was used, following STROBE reporting guidelines. The study involved 3000 mothers from eight special education and rehabilitation centers, with 376 mothers selected through proportional stratified random sampling. Data were collected using the ‘Descriptive Characteristics Form’, ‘Maternal Spiritual Coping Scale’, ‘Psychological Resilience Assessment Scale’, and ‘Parental Health Belief Scale’. Descriptive analyses were conducted for demographic data and parameter results, while regression analysis was used to assess relationships between variables, and correlation coefficients were calculated. Data were analyzed using a specialized statistical program.
Results
Positive correlations were found between the Maternal Spiritual Coping Scale and the Psychological Resilience Assessment Scale (r=0.296, p<0.001), as well as the Parental Health Belief Scale (r=0.309, p<0.001). A positive correlation was also observed between the Psychological Resilience Assessment Scale and the Parental Health Belief Scale (r=0.209, p<0.001).
Conclusions
In the study, it was determined that mothers' spiritual coping strategies played an important role in their psychological health and their attitudes towards their children's health proble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800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613_368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Spiritual Coping Skills on Psychological Resilience and Health Beliefs of Mothers with Children with Special Nee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6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2026-05-06T10:36:07Z</dcterms:created>
  <dcterms:modified xsi:type="dcterms:W3CDTF">2026-05-06T10:36:07Z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