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0132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3470_b23e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ndelian randomization studies of diagnostic value of standard biochemistry serum enzymes portfolio in cardiovascular diseas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1775" y="952500"/>
            <a:ext cx="3600450" cy="38195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347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2):695-70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1">
  <a:themeElements>
    <a:clrScheme name="Theme5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2026-09-21T13:22:52Z</dcterms:created>
  <dcterms:modified xsi:type="dcterms:W3CDTF">2026-09-21T13:22:52Z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