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222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0_b23e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studies of diagnostic value of standard biochemistry serum enzymes portfolio in cardiovascular dise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600450" cy="3819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95-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2026-07-22T07:40:04Z</dcterms:created>
  <dcterms:modified xsi:type="dcterms:W3CDTF">2026-07-22T07:40:04Z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