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524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470_b23e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ndelian randomization studies of diagnostic value of standard biochemistry serum enzymes portfolio in cardiovascular dise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775" y="952500"/>
            <a:ext cx="3600450" cy="3819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4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95-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2026-06-12T03:50:19Z</dcterms:created>
  <dcterms:modified xsi:type="dcterms:W3CDTF">2026-06-12T03:50:19Z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