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4597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3470_b23e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ndelian randomization studies of diagnostic value of standard biochemistry serum enzymes portfolio in cardiovascular disea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775" y="952500"/>
            <a:ext cx="3600450" cy="3819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347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695-7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8">
  <a:themeElements>
    <a:clrScheme name="Theme9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2026-08-11T10:18:03Z</dcterms:created>
  <dcterms:modified xsi:type="dcterms:W3CDTF">2026-08-11T10:18:03Z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