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852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470_b23e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ndelian randomization studies of diagnostic value of standard biochemistry serum enzymes portfolio in cardiovascular disea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775" y="952500"/>
            <a:ext cx="3600450" cy="3819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47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95-7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2026-07-02T05:09:01Z</dcterms:created>
  <dcterms:modified xsi:type="dcterms:W3CDTF">2026-07-02T05:09:01Z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