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248832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3470_b23e5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Mendelian randomization studies of diagnostic value of standard biochemistry serum enzymes portfolio in cardiovascular disease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71775" y="952500"/>
            <a:ext cx="3600450" cy="38195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347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2):695-70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3">
  <a:themeElements>
    <a:clrScheme name="Theme9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2026-10-31T18:40:49Z</dcterms:created>
  <dcterms:modified xsi:type="dcterms:W3CDTF">2026-10-31T18:40:49Z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