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853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474_eedc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genetic causal links detected between antihypertensive medications and bladder cancer: insights from a trans-ancestry, drug-target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0" y="952500"/>
            <a:ext cx="246697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4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56-28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2026-07-19T13:51:46Z</dcterms:created>
  <dcterms:modified xsi:type="dcterms:W3CDTF">2026-07-19T13:51:46Z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