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36510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3513_d30d8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fluenza in hospitalized pediatric patients in Poland: a retrospective single-center study of the 2023/2024 epidemic season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351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2):706-70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2026-06-01T21:20:28Z</dcterms:created>
  <dcterms:modified xsi:type="dcterms:W3CDTF">2026-06-01T21:20:28Z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