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3528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3513_d30d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fluenza in hospitalized pediatric patients in Poland: a retrospective single-center study of the 2023/2024 epidemic seas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351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2):706-70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6">
  <a:themeElements>
    <a:clrScheme name="Theme3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2026-07-12T01:16:47Z</dcterms:created>
  <dcterms:modified xsi:type="dcterms:W3CDTF">2026-07-12T01:16:47Z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