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771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3_d30d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uenza in hospitalized pediatric patients in Poland: a retrospective single-center study of the 2023/2024 epidemic seas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6-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2026-11-07T14:14:23Z</dcterms:created>
  <dcterms:modified xsi:type="dcterms:W3CDTF">2026-11-07T14:14:23Z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