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29809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3513_d30d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fluenza in hospitalized pediatric patients in Poland: a retrospective single-center study of the 2023/2024 epidemic seas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351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706-70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1">
  <a:themeElements>
    <a:clrScheme name="Theme6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2026-08-21T03:10:25Z</dcterms:created>
  <dcterms:modified xsi:type="dcterms:W3CDTF">2026-08-21T03:10:25Z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