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582262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3514_48cc4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e expression of follicle-stimulating hormone receptor (FSHR) and nerve growth factor (NGF) in endometrioma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8375" y="952500"/>
            <a:ext cx="4657725" cy="40862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351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2):701-70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9">
  <a:themeElements>
    <a:clrScheme name="Theme5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2026-08-15T15:05:47Z</dcterms:created>
  <dcterms:modified xsi:type="dcterms:W3CDTF">2026-08-15T15:05:47Z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