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929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514_48cc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xpression of follicle-stimulating hormone receptor (FSHR) and nerve growth factor (NGF) in endometri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952500"/>
            <a:ext cx="4657725" cy="4086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5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701-7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2026-07-26T14:37:41Z</dcterms:created>
  <dcterms:modified xsi:type="dcterms:W3CDTF">2026-07-26T14:37:41Z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