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856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4_48cc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xpression of follicle-stimulating hormone receptor (FSHR) and nerve growth factor (NGF) in endometri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1-7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2026-05-27T08:09:47Z</dcterms:created>
  <dcterms:modified xsi:type="dcterms:W3CDTF">2026-05-27T08:09:47Z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