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notesSlides/notesSlide1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0" y="0"/>
            <a:ext cx="0" cy="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"/>
          <p:cNvSpPr>
            <a:spLocks noGrp="1"/>
          </p:cNvSpPr>
          <p:nvPr>
            <p:ph type="body" idx="1"/>
          </p:nvPr>
        </p:nvSpPr>
        <p:spPr>
          <a:xfrm>
            <a:off x="0" y="0"/>
            <a:ext cx="5486400" cy="3600450"/>
          </a:xfrm>
          <a:prstGeom prst="rect">
            <a:avLst/>
          </a:prstGeom>
        </p:spPr>
        <p:txBody>
          <a:bodyPr/>
          <a:lstStyle/>
          <a:p>
            <a:pPr algn="l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0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Introduction
Material and methods
Results
Conclusions
]]></a:t>
            </a:r>
          </a:p>
        </p:txBody>
      </p:sp>
    </p:spTree>
  </p:cSld>
</p:notes>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81048474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203514_48cc4_o1.jpg"/>
  <Relationship Id="rId3" Type="http://schemas.openxmlformats.org/officeDocument/2006/relationships/image" Target="../media/ams-logo-new-js2.png"/>
  <Relationship Id="rId4" Type="http://schemas.openxmlformats.org/officeDocument/2006/relationships/notesSlide" Target="../notesSlides/notesSlide1.xml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The expression of follicle-stimulating hormone receptor (FSHR) and nerve growth factor (NGF) in endometriomas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238375" y="952500"/>
            <a:ext cx="4657725" cy="4086225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/203514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5;21(2):701-705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80">
  <a:themeElements>
    <a:clrScheme name="Theme80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80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80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2026-10-15T02:43:21Z</dcterms:created>
  <dcterms:modified xsi:type="dcterms:W3CDTF">2026-10-15T02:43:21Z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