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lood urea nitrogen to serum albumin ratio (BAR) may serve as a prognostic marker. This study evaluated its association with clinical outcomes in patients with acute pancreatitis (AP).
Material and methods
We performed a retrospective cohort analysis using data from the MIMIC-IV 2.2 database, including 650 patients diagnosed with AP. The primary outcomes were 90-day and 365-day mortality. Cox proportional hazards models assessed the relationship between BAR and mortality. Restricted cubic spline (RCS) analysis examined the non-linear relationship.
Results
Among the 650 patients, the mortality rates at 90 days and 365 days were 21.2% and 26.2%, respectively. Higher BAR levels correlated with increased 90-day and 365-day mortality (p < 0.001). BAR had hazard ratios (HR) of 1.04 (95% CI: 1.02–1.06) for 90-day and 1.04 (95% CI: 1.02–1.05) for 365-day mortality. ROC analysis revealed that BAR’s AUC was 0.738 for 90-day and 0.714 for 365-day mortality. Subgroup and sensitivity analyses indicated stable results across various conditions.
Conclusions
Elevated BAR is significantly associated with increased mortality in AP patients, indicating its potential as a valuable prognostic marker in critical care sett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195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369_559e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creased blood urea nitrogen to serum albumin ratio is associated with poor prognosis in patients with acute pancreatitis: a ret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3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498-15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2026-09-04T06:28:36Z</dcterms:created>
  <dcterms:modified xsi:type="dcterms:W3CDTF">2026-09-04T06:28:36Z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