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42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a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57-14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2026-09-26T12:31:17Z</dcterms:created>
  <dcterms:modified xsi:type="dcterms:W3CDTF">2026-09-26T12:31:17Z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