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024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09_c17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mited confidence in cervical cancer screening – unusually increased carcinoembryonic antigen expression resulting in the rapid development of cervical intraepithelial neoplasia grade 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3-1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2026-11-02T02:23:43Z</dcterms:created>
  <dcterms:modified xsi:type="dcterms:W3CDTF">2026-11-02T02:23:43Z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