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719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09_c172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mited confidence in cervical cancer screening – unusually increased carcinoembryonic antigen expression resulting in the rapid development of cervical intraepithelial neoplasia grade 2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3-1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3">
  <a:themeElements>
    <a:clrScheme name="Theme4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2026-10-11T21:55:20Z</dcterms:created>
  <dcterms:modified xsi:type="dcterms:W3CDTF">2026-10-11T21:55:20Z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