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463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809_c172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mited confidence in cervical cancer screening – unusually increased carcinoembryonic antigen expression resulting in the rapid development of cervical intraepithelial neoplasia grade 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73-10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2026-06-13T05:55:00Z</dcterms:created>
  <dcterms:modified xsi:type="dcterms:W3CDTF">2026-06-13T05:55:00Z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