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891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073_46c4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ospital care for cancer patients: the impact of support services on the patient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0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0-10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2026-06-13T17:47:16Z</dcterms:created>
  <dcterms:modified xsi:type="dcterms:W3CDTF">2026-06-13T17:47:16Z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