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21201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5073_46c46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Hospital care for cancer patients: the impact of support services on the patient experienc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0671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507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3):1080-108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2">
  <a:themeElements>
    <a:clrScheme name="Theme1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2026-07-04T20:08:59Z</dcterms:created>
  <dcterms:modified xsi:type="dcterms:W3CDTF">2026-07-04T20:08:59Z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