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79737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5073_46c4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ospital care for cancer patients: the impact of support services on the patient experien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507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80-108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5">
  <a:themeElements>
    <a:clrScheme name="Theme7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2026-11-04T08:31:37Z</dcterms:created>
  <dcterms:modified xsi:type="dcterms:W3CDTF">2026-11-04T08:31:37Z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