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311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110_ce6b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ion of molecular diagnostics and karyotyping for enhanced detection of chromosomal abnormalities in fetu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52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1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62-10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Theme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2026-11-03T14:07:36Z</dcterms:created>
  <dcterms:modified xsi:type="dcterms:W3CDTF">2026-11-03T14:07:36Z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