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040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0_ce6b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ion of molecular diagnostics and karyotyping for enhanced detection of chromosomal abnormalities in fetu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52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2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2026-09-04T02:10:12Z</dcterms:created>
  <dcterms:modified xsi:type="dcterms:W3CDTF">2026-09-04T02:10:12Z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