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8109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110_ce6b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egration of molecular diagnostics and karyotyping for enhanced detection of chromosomal abnormalities in fetu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352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1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2-106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8">
  <a:themeElements>
    <a:clrScheme name="Theme7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2026-05-26T11:24:57Z</dcterms:created>
  <dcterms:modified xsi:type="dcterms:W3CDTF">2026-05-26T11:24:57Z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