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0801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110_ce6b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on of molecular diagnostics and karyotyping for enhanced detection of chromosomal abnormalities in fet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1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62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2026-05-06T10:37:48Z</dcterms:created>
  <dcterms:modified xsi:type="dcterms:W3CDTF">2026-05-06T10:37:48Z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