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749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0_ce6b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on of molecular diagnostics and karyotyping for enhanced detection of chromosomal abnormalities in fet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2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2026-10-14T06:18:26Z</dcterms:created>
  <dcterms:modified xsi:type="dcterms:W3CDTF">2026-10-14T06:18:26Z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