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55270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5110_ce6b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egration of molecular diagnostics and karyotyping for enhanced detection of chromosomal abnormalities in fetus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352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51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62-106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7">
  <a:themeElements>
    <a:clrScheme name="Theme5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2026-06-15T15:13:53Z</dcterms:created>
  <dcterms:modified xsi:type="dcterms:W3CDTF">2026-06-15T15:13:53Z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