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28554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5110_ce6bc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egration of molecular diagnostics and karyotyping for enhanced detection of chromosomal abnormalities in fetus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3529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511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3):1062-106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8">
  <a:themeElements>
    <a:clrScheme name="Theme4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2026-07-05T16:34:29Z</dcterms:created>
  <dcterms:modified xsi:type="dcterms:W3CDTF">2026-07-05T16:34:29Z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