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4949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327_a72a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lood coagulation disorders associated with transient global amnesia (TGA): a cause or consequence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086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3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77-107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Theme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2026-10-31T20:30:41Z</dcterms:created>
  <dcterms:modified xsi:type="dcterms:W3CDTF">2026-10-31T20:30:41Z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