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575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327_a72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Blood coagulation disorders associated with transient global amnesia (TGA): a cause or consequence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86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77-107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4">
  <a:themeElements>
    <a:clrScheme name="Theme4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2026-10-11T17:54:34Z</dcterms:created>
  <dcterms:modified xsi:type="dcterms:W3CDTF">2026-10-11T17:54:34Z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