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008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327_a72a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lood coagulation disorders associated with transient global amnesia (TGA): a cause or consequenc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86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3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77-10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2026-07-23T05:29:21Z</dcterms:created>
  <dcterms:modified xsi:type="dcterms:W3CDTF">2026-07-23T05:29:21Z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