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167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327_a72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coagulation disorders associated with transient global amnesia (TGA): a cause or consequenc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86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7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2026-09-21T14:21:31Z</dcterms:created>
  <dcterms:modified xsi:type="dcterms:W3CDTF">2026-09-21T14:21:31Z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