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dvanced gastric cancer (AGC) treatment outcomes are improved with PD-1 blockade immunochemotherapy, but predicting responders remains challenging. Cytokines, key immune response regulators, may predict treatment outcomes. The aim of the study was to identify cytokines as predictive biomarkers for PD-1 inhibitor-based cancer immunotherapy response in AGC, improving treatment decision-making.
Material and methods
In this retrospective analysis, 241 patients with AGC were included, with 136 patients receiving an immunochemotherapy regimen that included PD-1 blockade, while 105 patients constituted the control group receiving chemotherapy alone. Serum levels of various cytokines (IL-2, IL-4, IL-5, IL-6, IL-8, IL-10, IL-1β, IL-17A, IFN-α2, IFN-γ, TNF-α and IL-12p70) were measured using a Luminex assay after the initiation of treatment.
Results
Patients undergoing PD-1 blockade immunochemotherapy showed significantly elevated levels of IL-6, IL-8, and IL-17A, especially within the group that exhibited a therapeutic response, compared to the control group. Notably, among those who responded to the immunochemotherapy, there was a marked reduction in the concentrations of IL-6, IL-8, and IL-17A over the course of the treatment. In contrast, such reductions were not observed in the non-response group. Among the assessed cytokines, the combined evaluation of IL-6, IL-8, and IL-17A, in conjunction with CA-125, demonstrated the highest predictive accuracy for assessing the efficacy of immunochemotherapy in AGC patients.
Conclusions
Our study identified IL-6, IL-8, and IL-17A cytokines as predictive biomarkers for treatment outcomes in AGC patients receiving immunochemotherapy. Combining these cytokines with CA-125 significantly enhances predictive accuracy, enabling tailored treatment strategies to improve patient outcom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8668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5520_f1e8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L-6, IL-8, and IL-17A as predictive biomarkers for treatment response to PD-1 blockade immunochemotherapy in advanced gastric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38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552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510-15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4">
  <a:themeElements>
    <a:clrScheme name="Theme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2026-08-01T07:46:53Z</dcterms:created>
  <dcterms:modified xsi:type="dcterms:W3CDTF">2026-08-01T07:46:53Z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