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572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6_95aa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relationship between carotene levels and male erectile dysfunction: a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925" y="952500"/>
            <a:ext cx="42386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9-107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2026-09-18T14:16:07Z</dcterms:created>
  <dcterms:modified xsi:type="dcterms:W3CDTF">2026-09-18T14:16:07Z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