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24369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5546_95aa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ausal relationship between carotene levels and male erectile dysfunction: a sex-stratified Mendelian randomiz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925" y="952500"/>
            <a:ext cx="4238625" cy="4562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554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069-107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4">
  <a:themeElements>
    <a:clrScheme name="Theme9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2026-10-28T22:43:38Z</dcterms:created>
  <dcterms:modified xsi:type="dcterms:W3CDTF">2026-10-28T22:43:38Z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