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50720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5546_95aa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usal relationship between carotene levels and male erectile dysfunction: a sex-stratified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7925" y="952500"/>
            <a:ext cx="4238625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554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069-107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">
  <a:themeElements>
    <a:clrScheme name="Theme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2026-10-08T20:22:14Z</dcterms:created>
  <dcterms:modified xsi:type="dcterms:W3CDTF">2026-10-08T20:22:14Z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