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01014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5546_95aa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usal relationship between carotene levels and male erectile dysfunction: a sex-stratified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925" y="952500"/>
            <a:ext cx="42386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55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1069-107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2026-08-29T08:57:53Z</dcterms:created>
  <dcterms:modified xsi:type="dcterms:W3CDTF">2026-08-29T08:57:53Z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