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858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59_3a15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coidosis unmasked by Cushing’s syndrome: successful surgical resolu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5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9-11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2026-07-05T16:39:46Z</dcterms:created>
  <dcterms:modified xsi:type="dcterms:W3CDTF">2026-07-05T16:39:46Z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