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218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59_3a15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arcoidosis unmasked by Cushing’s syndrome: successful surgical resolu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76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5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9-11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2026-11-03T11:32:13Z</dcterms:created>
  <dcterms:modified xsi:type="dcterms:W3CDTF">2026-11-03T11:32:13Z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