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798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59_3a15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coidosis unmasked by Cushing’s syndrome: successful surgical resolu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9-11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2026-05-06T10:32:45Z</dcterms:created>
  <dcterms:modified xsi:type="dcterms:W3CDTF">2026-05-06T10:32:45Z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