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63509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7060_2903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lobal burden of psoriasis in children and adolescents, 1990–2021: a population-based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857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706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1091-109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3">
  <a:themeElements>
    <a:clrScheme name="Theme9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2026-05-12T20:46:59Z</dcterms:created>
  <dcterms:modified xsi:type="dcterms:W3CDTF">2026-05-12T20:46:59Z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