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5299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060_2903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lobal burden of psoriasis in children and adolescents, 1990–2021: a population-based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57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0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91-109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9">
  <a:themeElements>
    <a:clrScheme name="Theme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2026-07-12T06:12:04Z</dcterms:created>
  <dcterms:modified xsi:type="dcterms:W3CDTF">2026-07-12T06:12:04Z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