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59265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7060_29030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Global burden of psoriasis in children and adolescents, 1990–2021: a population-based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8577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706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3):1091-109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5">
  <a:themeElements>
    <a:clrScheme name="Theme7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2026-08-01T09:26:26Z</dcterms:created>
  <dcterms:modified xsi:type="dcterms:W3CDTF">2026-08-01T09:26:26Z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