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5550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060_2903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lobal burden of psoriasis in children and adolescents, 1990–2021: a population-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57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0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91-10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2026-10-20T23:26:50Z</dcterms:created>
  <dcterms:modified xsi:type="dcterms:W3CDTF">2026-10-20T23:26:50Z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