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76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7060_2903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lobal burden of psoriasis in children and adolescents, 1990–2021: a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57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706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91-10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2026-09-10T14:43:08Z</dcterms:created>
  <dcterms:modified xsi:type="dcterms:W3CDTF">2026-09-10T14:43:08Z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