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227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60_2903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 burden of psoriasis in children and adolescents, 1990–2021: a population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57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1-10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2026-09-30T22:13:59Z</dcterms:created>
  <dcterms:modified xsi:type="dcterms:W3CDTF">2026-09-30T22:13:59Z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