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70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0_2903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burden of psoriasis in children and adolescents, 1990–2021: a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57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1-10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2026-06-01T22:54:01Z</dcterms:created>
  <dcterms:modified xsi:type="dcterms:W3CDTF">2026-06-01T22:54:01Z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