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4124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063_05ed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visiting the global burden of atrial fibrillation: associations with obesity and the increased risk of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925" y="952500"/>
            <a:ext cx="577215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0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775-77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2026-10-30T21:36:29Z</dcterms:created>
  <dcterms:modified xsi:type="dcterms:W3CDTF">2026-10-30T21:36:29Z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