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501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063_05ed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visiting the global burden of atrial fibrillation: associations with obesity and the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952500"/>
            <a:ext cx="5772150" cy="3810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775-7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2026-06-12T03:10:56Z</dcterms:created>
  <dcterms:modified xsi:type="dcterms:W3CDTF">2026-06-12T03:10:56Z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