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93124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7063_05ed8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visiting the global burden of atrial fibrillation: associations with obesity and the increased risk of strok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5925" y="952500"/>
            <a:ext cx="577215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706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775-77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8">
  <a:themeElements>
    <a:clrScheme name="Theme8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2026-09-20T14:36:12Z</dcterms:created>
  <dcterms:modified xsi:type="dcterms:W3CDTF">2026-09-20T14:36:12Z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