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486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3_05ed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visiting the global burden of atrial fibrillation: associations with obesity and the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952500"/>
            <a:ext cx="577215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75-7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2026-08-11T07:12:44Z</dcterms:created>
  <dcterms:modified xsi:type="dcterms:W3CDTF">2026-08-11T07:12:44Z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