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867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428_750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atory insights into histopathological patterns and repeat micro-TESE outcomes in non-obstructive azoospermia: a retrospective single-cen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4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85-10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2026-09-10T20:01:38Z</dcterms:created>
  <dcterms:modified xsi:type="dcterms:W3CDTF">2026-09-10T20:01:38Z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