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561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428_750a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loratory insights into histopathological patterns and repeat micro-TESE outcomes in non-obstructive azoospermia: a retrospective single-center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42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85-10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2026-07-31T23:17:45Z</dcterms:created>
  <dcterms:modified xsi:type="dcterms:W3CDTF">2026-07-31T23:17:45Z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