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2349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7428_750a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ploratory insights into histopathological patterns and repeat micro-TESE outcomes in non-obstructive azoospermia: a retrospective single-center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0" y="952500"/>
            <a:ext cx="3038475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742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85-109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Theme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2026-07-11T22:00:21Z</dcterms:created>
  <dcterms:modified xsi:type="dcterms:W3CDTF">2026-07-11T22:00:21Z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