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78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28_750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atory insights into histopathological patterns and repeat micro-TESE outcomes in non-obstructive azoospermia: a retrospective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5-10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2026-08-21T03:06:37Z</dcterms:created>
  <dcterms:modified xsi:type="dcterms:W3CDTF">2026-08-21T03:06:37Z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