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07366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7428_750a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xploratory insights into histopathological patterns and repeat micro-TESE outcomes in non-obstructive azoospermia: a retrospective single-center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0" y="952500"/>
            <a:ext cx="3038475" cy="4562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742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1085-109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3">
  <a:themeElements>
    <a:clrScheme name="Theme1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2026-06-21T15:56:29Z</dcterms:created>
  <dcterms:modified xsi:type="dcterms:W3CDTF">2026-06-21T15:56:29Z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