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18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91_5583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annabis use during the COVID-19 pandemic: a comparison between Poland and Canad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5-109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2">
  <a:themeElements>
    <a:clrScheme name="Theme2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2026-06-22T21:58:48Z</dcterms:created>
  <dcterms:modified xsi:type="dcterms:W3CDTF">2026-06-22T21:58:48Z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