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troduction
Material and methods
Results
Conclusions
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80610174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207491_55838_o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Changes in cannabis use during the COVID-19 pandemic: a comparison between Poland and Canada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24000" y="952500"/>
            <a:ext cx="6096000" cy="4067175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207491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5;21(3):1095-1098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92">
  <a:themeElements>
    <a:clrScheme name="Theme92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92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92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2026-10-10T00:58:21Z</dcterms:created>
  <dcterms:modified xsi:type="dcterms:W3CDTF">2026-10-10T00:58:21Z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