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40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91_5583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annabis use during the COVID-19 pandemic: a comparison between Poland and Canad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5-109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2026-05-13T18:42:10Z</dcterms:created>
  <dcterms:modified xsi:type="dcterms:W3CDTF">2026-05-13T18:42:10Z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