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883773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7491_55838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hanges in cannabis use during the COVID-19 pandemic: a comparison between Poland and Canad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0671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749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3):1095-109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4">
  <a:themeElements>
    <a:clrScheme name="Theme7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2026-09-19T12:37:41Z</dcterms:created>
  <dcterms:modified xsi:type="dcterms:W3CDTF">2026-09-19T12:37:41Z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