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1185404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07491_55838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Changes in cannabis use during the COVID-19 pandemic: a comparison between Poland and Canada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40671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07491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3):1095-1098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7">
  <a:themeElements>
    <a:clrScheme name="Theme7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7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7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2026-06-22T22:58:51Z</dcterms:created>
  <dcterms:modified xsi:type="dcterms:W3CDTF">2026-06-22T22:58:51Z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