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0522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491_55838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anges in cannabis use during the COVID-19 pandemic: a comparison between Poland and Canad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49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95-109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9">
  <a:themeElements>
    <a:clrScheme name="Theme9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2026-08-29T20:38:55Z</dcterms:created>
  <dcterms:modified xsi:type="dcterms:W3CDTF">2026-08-29T20:38:55Z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