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61753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7491_5583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hanges in cannabis use during the COVID-19 pandemic: a comparison between Poland and Canada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749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1095-109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2026-07-21T02:34:24Z</dcterms:created>
  <dcterms:modified xsi:type="dcterms:W3CDTF">2026-07-21T02:34:24Z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