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734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960_198a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erioperative management of Hem-o-lok® clip 
displacement into the duodenal bulb following 
laparoscopic cholecystectomy: a case report and 
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9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102-11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2026-06-15T20:59:07Z</dcterms:created>
  <dcterms:modified xsi:type="dcterms:W3CDTF">2026-06-15T20:59:07Z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