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26765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7960_198a1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erioperative management of Hem-o-lok® clip 
displacement into the duodenal bulb following 
laparoscopic cholecystectomy: a case report and 
literature 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29000" cy="2705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796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102-11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8">
  <a:themeElements>
    <a:clrScheme name="Theme8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2026-09-24T12:03:02Z</dcterms:created>
  <dcterms:modified xsi:type="dcterms:W3CDTF">2026-09-24T12:03:02Z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