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30734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7960_198a1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erioperative management of Hem-o-lok® clip 
displacement into the duodenal bulb following 
laparoscopic cholecystectomy: a case report and 
literature review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500" y="952500"/>
            <a:ext cx="3429000" cy="27051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796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1102-110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0">
  <a:themeElements>
    <a:clrScheme name="Theme3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2026-07-05T22:37:55Z</dcterms:created>
  <dcterms:modified xsi:type="dcterms:W3CDTF">2026-07-05T22:37:55Z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