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416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960_198a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ioperative management of Hem-o-lok® clip 
displacement into the duodenal bulb following 
laparoscopic cholecystectomy: a case report and 
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9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102-11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2026-07-26T00:22:58Z</dcterms:created>
  <dcterms:modified xsi:type="dcterms:W3CDTF">2026-07-26T00:22:58Z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