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727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960_198a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erioperative management of Hem-o-lok® clip 
displacement into the duodenal bulb following 
laparoscopic cholecystectomy: a case report and 
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705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9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102-110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8">
  <a:themeElements>
    <a:clrScheme name="Theme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2026-08-15T01:15:20Z</dcterms:created>
  <dcterms:modified xsi:type="dcterms:W3CDTF">2026-08-15T01:15:20Z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