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6875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8430_6511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fe behaviors, educational attainment, and risk for endometriosis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8860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84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50-165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2026-11-04T00:34:38Z</dcterms:created>
  <dcterms:modified xsi:type="dcterms:W3CDTF">2026-11-04T00:34:38Z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