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929102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8430_65119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Life behaviors, educational attainment, and risk for endometriosis: a Mendelian randomization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28860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843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4):1650-165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8">
  <a:themeElements>
    <a:clrScheme name="Theme6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2026-09-24T18:32:36Z</dcterms:created>
  <dcterms:modified xsi:type="dcterms:W3CDTF">2026-09-24T18:32:36Z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