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6287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430_6511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fe behaviors, educational attainment, and risk for endometriosi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86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4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50-16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2026-06-16T12:21:38Z</dcterms:created>
  <dcterms:modified xsi:type="dcterms:W3CDTF">2026-06-16T12:21:38Z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