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59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30_6511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behaviors, educational attainment, and risk for endometrios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86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0-16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2026-09-04T17:29:39Z</dcterms:created>
  <dcterms:modified xsi:type="dcterms:W3CDTF">2026-09-04T17:29:39Z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