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40_89bb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osure of pregnant women to ionizing radiation during interventional radiology and computed tomography procedur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450" y="952500"/>
            <a:ext cx="3457575" cy="3829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4-165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2026-05-20T19:07:14Z</dcterms:created>
  <dcterms:modified xsi:type="dcterms:W3CDTF">2026-05-20T19:07:14Z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