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005643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8440_89bb9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xposure of pregnant women to ionizing radiation during interventional radiology and computed tomography procedur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38450" y="952500"/>
            <a:ext cx="3457575" cy="38290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844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4):1654-165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0">
  <a:themeElements>
    <a:clrScheme name="Theme2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2026-06-09T21:22:37Z</dcterms:created>
  <dcterms:modified xsi:type="dcterms:W3CDTF">2026-06-09T21:22:37Z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