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9832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440_89bb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posure of pregnant women to ionizing radiation during interventional radiology and computed tomography procedur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8450" y="952500"/>
            <a:ext cx="3457575" cy="3829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44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54-165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8">
  <a:themeElements>
    <a:clrScheme name="Theme3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2026-06-30T01:14:15Z</dcterms:created>
  <dcterms:modified xsi:type="dcterms:W3CDTF">2026-06-30T01:14:15Z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