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9374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440_89bb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osure of pregnant women to ionizing radiation during interventional radiology and computed tomography procedur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8450" y="952500"/>
            <a:ext cx="3457575" cy="3829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4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54-165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9">
  <a:themeElements>
    <a:clrScheme name="Theme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2026-07-20T19:57:55Z</dcterms:created>
  <dcterms:modified xsi:type="dcterms:W3CDTF">2026-07-20T19:57:55Z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