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Material and methods
Results
Conclusions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4183006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208787_e4a1a_o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Profile of circulating lymphocyte subsets in patients with atrial fibrillation: implications for the comorbidity of hypertension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24000" y="952500"/>
            <a:ext cx="6096000" cy="470535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208787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5;21(4):1641-1645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1">
  <a:themeElements>
    <a:clrScheme name="Theme1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1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1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2026-07-27T15:38:53Z</dcterms:created>
  <dcterms:modified xsi:type="dcterms:W3CDTF">2026-07-27T15:38:53Z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