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085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787_e4a1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file of circulating lymphocyte subsets in patients with atrial fibrillation: implications for the comorbidity of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05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1-1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2026-07-04T19:10:47Z</dcterms:created>
  <dcterms:modified xsi:type="dcterms:W3CDTF">2026-07-04T19:10:47Z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