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174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787_e4a1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ofile of circulating lymphocyte subsets in patients with atrial fibrillation: implications for the comorbidity of hyperten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05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78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641-16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2026-09-01T22:19:50Z</dcterms:created>
  <dcterms:modified xsi:type="dcterms:W3CDTF">2026-09-01T22:19:50Z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