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37224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8787_e4a1a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rofile of circulating lymphocyte subsets in patients with atrial fibrillation: implications for the comorbidity of hypertens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7053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878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4):1641-164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8">
  <a:themeElements>
    <a:clrScheme name="Theme2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2026-06-13T13:06:14Z</dcterms:created>
  <dcterms:modified xsi:type="dcterms:W3CDTF">2026-06-13T13:06:14Z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