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040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787_e4a1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file of circulating lymphocyte subsets in patients with atrial fibrillation: implications for the comorbidity of hypertens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705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7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41-16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2026-10-12T06:49:40Z</dcterms:created>
  <dcterms:modified xsi:type="dcterms:W3CDTF">2026-10-12T06:49:40Z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