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055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01_b2b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myelofibrosis patients benefit from treatment with ruxolitinib? A single-center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052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8-16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2026-07-20T23:15:17Z</dcterms:created>
  <dcterms:modified xsi:type="dcterms:W3CDTF">2026-07-20T23:15:17Z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