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82821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001_b2b7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hich myelofibrosis patients benefit from treatment with ruxolitinib? A single-center experie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9875" y="952500"/>
            <a:ext cx="3505200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00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58-166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7">
  <a:themeElements>
    <a:clrScheme name="Theme5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2026-09-19T09:59:01Z</dcterms:created>
  <dcterms:modified xsi:type="dcterms:W3CDTF">2026-09-19T09:59:01Z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