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80908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9001_b2b7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Which myelofibrosis patients benefit from treatment with ruxolitinib? A single-center experien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9875" y="952500"/>
            <a:ext cx="3505200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900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58-166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1">
  <a:themeElements>
    <a:clrScheme name="Theme7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2026-06-30T04:13:30Z</dcterms:created>
  <dcterms:modified xsi:type="dcterms:W3CDTF">2026-06-30T04:13:30Z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