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5937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93_c8b3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milial hemiplegic migraine, epilepsy, and a suspicion of intracranial hypertension in a patient with a positive family histo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1866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6-166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2026-07-20T19:57:45Z</dcterms:created>
  <dcterms:modified xsi:type="dcterms:W3CDTF">2026-07-20T19:57:45Z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