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972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093_c8b3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milial hemiplegic migraine, epilepsy, and a suspicion of intracranial hypertension in a patient with a positive family histo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1866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0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66-16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1">
  <a:themeElements>
    <a:clrScheme name="Theme6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2026-08-29T05:22:38Z</dcterms:created>
  <dcterms:modified xsi:type="dcterms:W3CDTF">2026-08-29T05:22:38Z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