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572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093_c8b3d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milial hemiplegic migraine, epilepsy, and a suspicion of intracranial hypertension in a patient with a positive family histo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1866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0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66-166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2026-06-09T21:36:33Z</dcterms:created>
  <dcterms:modified xsi:type="dcterms:W3CDTF">2026-06-09T21:36:33Z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