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3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9093_c8b3d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amilial hemiplegic migraine, epilepsy, and a suspicion of intracranial hypertension in a patient with a positive family histo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1866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90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66-166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3">
  <a:themeElements>
    <a:clrScheme name="Theme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2026-05-20T19:07:09Z</dcterms:created>
  <dcterms:modified xsi:type="dcterms:W3CDTF">2026-05-20T19:07:09Z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