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79486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9093_c8b3d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Familial hemiplegic migraine, epilepsy, and a suspicion of intracranial hypertension in a patient with a positive family histor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18669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909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4):1666-166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7">
  <a:themeElements>
    <a:clrScheme name="Theme7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2026-06-30T00:16:29Z</dcterms:created>
  <dcterms:modified xsi:type="dcterms:W3CDTF">2026-06-30T00:16:29Z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