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679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546_2a9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beneficial effect of early multimodal hospital rehabilitation on exercise tolerance and overall performance in patients with left ventricular assist devic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3175" y="952500"/>
            <a:ext cx="4048125" cy="4343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5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46-16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2026-11-01T16:47:18Z</dcterms:created>
  <dcterms:modified xsi:type="dcterms:W3CDTF">2026-11-01T16:47:18Z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