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312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546_2a9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beneficial effect of early multimodal hospital rehabilitation on exercise tolerance and overall performance in patients with left ventricular assist devic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175" y="952500"/>
            <a:ext cx="4048125" cy="4343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6-16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2026-09-02T02:09:45Z</dcterms:created>
  <dcterms:modified xsi:type="dcterms:W3CDTF">2026-09-02T02:09:45Z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