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081612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9546_2a909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e beneficial effect of early multimodal hospital rehabilitation on exercise tolerance and overall performance in patients with left ventricular assist devic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43175" y="952500"/>
            <a:ext cx="4048125" cy="43434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9546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4):1646-164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4">
  <a:themeElements>
    <a:clrScheme name="Theme6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2026-10-12T10:10:56Z</dcterms:created>
  <dcterms:modified xsi:type="dcterms:W3CDTF">2026-10-12T10:10:56Z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