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38874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546_2a90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beneficial effect of early multimodal hospital rehabilitation on exercise tolerance and overall performance in patients with left ventricular assist devic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3175" y="952500"/>
            <a:ext cx="4048125" cy="4343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54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46-164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8">
  <a:themeElements>
    <a:clrScheme name="Theme9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2026-06-13T17:41:11Z</dcterms:created>
  <dcterms:modified xsi:type="dcterms:W3CDTF">2026-06-13T17:41:11Z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