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29983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9621_e432f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ommon variant immunodeficiency with refractory diarrhea and osteomalaci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57425" y="952500"/>
            <a:ext cx="4629150" cy="35337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962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4):1663-166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5">
  <a:themeElements>
    <a:clrScheme name="Theme9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2026-10-29T14:19:22Z</dcterms:created>
  <dcterms:modified xsi:type="dcterms:W3CDTF">2026-10-29T14:19:22Z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