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77181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621_e432f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mon variant immunodeficiency with refractory diarrhea and osteomalac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7425" y="952500"/>
            <a:ext cx="4629150" cy="3533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62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63-166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2">
  <a:themeElements>
    <a:clrScheme name="Theme7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2026-09-18T18:19:00Z</dcterms:created>
  <dcterms:modified xsi:type="dcterms:W3CDTF">2026-09-18T18:19:00Z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