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59354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9621_e432f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mmon variant immunodeficiency with refractory diarrhea and osteomalaci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7425" y="952500"/>
            <a:ext cx="4629150" cy="35337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962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4):1663-166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8">
  <a:themeElements>
    <a:clrScheme name="Theme6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2026-07-20T19:54:33Z</dcterms:created>
  <dcterms:modified xsi:type="dcterms:W3CDTF">2026-07-20T19:54:33Z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