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9967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621_e432f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ommon variant immunodeficiency with refractory diarrhea and osteomalaci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7425" y="952500"/>
            <a:ext cx="4629150" cy="35337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62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63-166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6">
  <a:themeElements>
    <a:clrScheme name="Theme6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2026-08-29T05:14:29Z</dcterms:created>
  <dcterms:modified xsi:type="dcterms:W3CDTF">2026-08-29T05:14:29Z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