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621_e432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mon variant immunodeficiency with refractory diarrhea and osteomalac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2915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6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3-16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2026-05-20T19:03:24Z</dcterms:created>
  <dcterms:modified xsi:type="dcterms:W3CDTF">2026-05-20T19:03:24Z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