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06028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9719_cad1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ersistently low initiation of GLP-1 receptor agonists for weight management in individuals without diabetes in Poland: a major unmet need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476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971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36-164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2">
  <a:themeElements>
    <a:clrScheme name="Theme8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2026-07-03T02:00:16Z</dcterms:created>
  <dcterms:modified xsi:type="dcterms:W3CDTF">2026-07-03T02:00:16Z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