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5842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19_cad13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Persistently low initiation of GLP-1 receptor agonists for weight management in individuals without diabetes in Poland: a major unmet need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1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6-164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1">
  <a:themeElements>
    <a:clrScheme name="Theme3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2026-09-01T05:55:47Z</dcterms:created>
  <dcterms:modified xsi:type="dcterms:W3CDTF">2026-09-01T05:55:47Z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