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7398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719_cad1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ersistently low initiation of GLP-1 receptor agonists for weight management in individuals without diabetes in Poland: a major unmet nee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7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36-16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2026-10-11T13:00:02Z</dcterms:created>
  <dcterms:modified xsi:type="dcterms:W3CDTF">2026-10-11T13:00:02Z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