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9912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19_cad1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ersistently low initiation of GLP-1 receptor agonists for weight management in individuals without diabetes in Poland: a major unmet nee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1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6-16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2026-09-21T07:16:14Z</dcterms:created>
  <dcterms:modified xsi:type="dcterms:W3CDTF">2026-09-21T07:16:14Z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