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2367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19_cad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sistently low initiation of GLP-1 receptor agonists for weight management in individuals without diabetes in Poland: a major unmet nee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6-16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2026-05-31T09:41:40Z</dcterms:created>
  <dcterms:modified xsi:type="dcterms:W3CDTF">2026-05-31T09:41:40Z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