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711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720_da29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etary salt on vascular function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48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7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31-16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2026-09-26T20:34:25Z</dcterms:created>
  <dcterms:modified xsi:type="dcterms:W3CDTF">2026-09-26T20:34:25Z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