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953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9720_da29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etary salt on vascular function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48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97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31-16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2026-09-06T07:17:47Z</dcterms:created>
  <dcterms:modified xsi:type="dcterms:W3CDTF">2026-09-06T07:17:47Z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