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4975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9720_da29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etary salt on vascular function: a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48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972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31-16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8">
  <a:themeElements>
    <a:clrScheme name="Theme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2026-07-08T03:27:08Z</dcterms:created>
  <dcterms:modified xsi:type="dcterms:W3CDTF">2026-07-08T03:27:08Z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