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121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9720_da29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etary salt on vascular function: a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48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972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31-16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2026-10-17T00:12:06Z</dcterms:created>
  <dcterms:modified xsi:type="dcterms:W3CDTF">2026-10-17T00:12:06Z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