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9440687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9720_da29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etary salt on vascular function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448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97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4):1631-1635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19">
  <a:themeElements>
    <a:clrScheme name="Theme19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19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19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2026-06-02T18:20:14Z</dcterms:created>
  <dcterms:modified xsi:type="dcterms:W3CDTF">2026-06-02T18:20:14Z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