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eighth most common cancer in women, and is an important source of cancer-related mortality, particularly in developed countries. Scientific studies show that hypertension may play a significant role in the initiation of cancer. Therefore, we carried out the first meta-analysis to comprehensively examine the association between hypertension and ovarian cancer risk.
Material and methods
We performed a literature search of all of the observational studies published as original articles from inception to July 2024 and we searched the following databases: PubMed, EMBASE and Cochrane Library. Finally, we included ten full-text cohort and case-control studies addressing the effect of hypertension on ovarian cancer in this meta-analysis. The our study was preregistered with the PROSPERO:CRD42024565574 and followed the PRISMA statement. Effect size was presented as risk ratios(RRs). Heterogeneity test evaluation was performed using Cochran’s Q test and I2 statistics.
Results
The meta-analysis included a total of 2,497,898 women. There was a statistically significant association (RR=1.10,1.02–1.23, p<0.011) between hypertension and ovarian cancer risk. 
Subgroup analysis showed that parity may significantly reduce the ovarian cancer risk, which was higher among woman who had never given birth (RR=1.43,p<0.002), while a body mass index >25 increased the risk of ovarian cancer (RR=1.12,p<0.001).
Conclusions
Findings of this comprehensive review and meta-analysis indicate that hypertension is associated with higher overall risk of ovarian cancer. The data presented in our study are novel, but from a future perspective, we hope that this meta-analysis will encourage researchers to conduct further studies to assess the effect of hypertension on ovarian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1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330_81a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ertension and Ovarian Cancer Risk: a Meta-Analysis of Observational Studies 
with 2,497,898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3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2026-05-12T20:31:56Z</dcterms:created>
  <dcterms:modified xsi:type="dcterms:W3CDTF">2026-05-12T20:31:56Z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