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lobal prevalence of estrogen-related cancers is often underappreciated, with a significant impact on women’s health. Our goal is to explore the patterns and trends in estrogen-related cancers among women, both pre- and post-menopausal, spanning from 1990 to 2021. We conducted secondary analyses to assess the burden of estrogen-related cancers using data from GBD 2021.
Material and methods
We sourced data from the Global Burden of Disease Study (GBD) 2021, focusing on the incidence, mortality, and disability-adjusted life years (DALYs) for two predominant estrogen-related cancers: breast and ovarian cancer. This data encompassed 204 countries and territories, covering a period from 1990 to 2021. We calculated the estimated annual percentage changes (EAPC) across different age groups and socio-demographic indices (SDIs) to assess the evolving trends over time. Spearman’s correlation analysis was employed to scrutinize the relationship between age-standardized rates and SDI. Furthermore, we utilized the Bayesian age-period-cohort model to forecast the trajectory of estrogen-related cancers from 2021 to 2035.
Results
From 1990 to 2021, the global age-standardized incidence rate (ASIR) for pre- and post-menopausal breast cancer and premenopausal ovarian cancer increased, while postmenopausal ovarian cancer declined. Meanwhile, the DALY and age-standardized mortality rate (ASMR) for two cancers showed a downward trend worldwide. Breast cancer is prevalent globally, followed by ovarian cancer, highlighting the disparities in the burden of estrogen-related cancers across different regions. Worldwide, the burden patterns of estrogen-related cancers differ significantly between pre- and post-menopausal women. In 2021, a strong positive correlation was found between the ASIR of two cancers and the ASMR of ovarian cancer with SDI (r > 0, p < 0.05), while a negative correlation existed between the ASMR of premenopausal breast cancer concerning SDI (r < 0, p < 0.05). Except for a drop in ASIR for postmenopausal ovarian cancer from 2021 to 2035, the ASIR for pre- and post-menopausal breast and premenopausal ovarian cancer is expected to rise. Predictions indicate an increase in the ASMR and DALYs for premenopausal estrogen-related cancers, while a decrease is expected for postmenopausal ones.
Conclusions
Estrogen-related cancers remain a major global health issue, with increasing burden. It is crucial for policymakers to stay informed about these trends, develop targeted screening strategies based on age and region, and allocate resource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56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83_0bc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developments in pre- and post-menopausal estrogen-related cancer from 1990 to 2021, with estimates for 203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14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61-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2026-09-16T06:36:53Z</dcterms:created>
  <dcterms:modified xsi:type="dcterms:W3CDTF">2026-09-16T06:36:53Z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