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82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33-2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2026-10-29T09:24:26Z</dcterms:created>
  <dcterms:modified xsi:type="dcterms:W3CDTF">2026-10-29T09:24:26Z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