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277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673_73c8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time to wait: daily step counts should be incorporated into physical activity guideli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76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6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64-2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2026-10-07T22:17:45Z</dcterms:created>
  <dcterms:modified xsi:type="dcterms:W3CDTF">2026-10-07T22:17:45Z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