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65430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0673_73c88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o time to wait: daily step counts should be incorporated into physical activity guidelin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50768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067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2164-216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">
  <a:themeElements>
    <a:clrScheme name="Theme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2026-09-17T09:40:30Z</dcterms:created>
  <dcterms:modified xsi:type="dcterms:W3CDTF">2026-09-17T09:40:30Z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