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412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0673_73c8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 time to wait: daily step counts should be incorporated into physical activity guideli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076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06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64-21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2026-06-08T13:23:35Z</dcterms:created>
  <dcterms:modified xsi:type="dcterms:W3CDTF">2026-06-08T13:23:35Z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