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68458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0673_73c88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o time to wait: daily step counts should be incorporated into physical activity guidelin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0768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067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164-216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6">
  <a:themeElements>
    <a:clrScheme name="Theme5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2026-06-28T17:38:34Z</dcterms:created>
  <dcterms:modified xsi:type="dcterms:W3CDTF">2026-06-28T17:38:34Z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