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49572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1211_1f79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lobal validation of the Berg Balance Scale: a call for Albanian translation and clinical implement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0" y="952500"/>
            <a:ext cx="303847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121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200-220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7">
  <a:themeElements>
    <a:clrScheme name="Theme6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2026-09-03T23:50:48Z</dcterms:created>
  <dcterms:modified xsi:type="dcterms:W3CDTF">2026-09-03T23:50:48Z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