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858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211_1f79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 validation of the Berg Balance Scale: a call for Albanian translation and clinical implement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384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2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00-220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2026-07-05T16:40:19Z</dcterms:created>
  <dcterms:modified xsi:type="dcterms:W3CDTF">2026-07-05T16:40:19Z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