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339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11_1f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validation of the Berg Balance Scale: a call for Albanian translation and clinical implem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0-22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2026-09-24T02:40:50Z</dcterms:created>
  <dcterms:modified xsi:type="dcterms:W3CDTF">2026-09-24T02:40:50Z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