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575780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1211_1f795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Global validation of the Berg Balance Scale: a call for Albanian translation and clinical implementa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00" y="952500"/>
            <a:ext cx="3038475" cy="45624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121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5):2200-220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3">
  <a:themeElements>
    <a:clrScheme name="Theme9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2026-08-14T21:05:32Z</dcterms:created>
  <dcterms:modified xsi:type="dcterms:W3CDTF">2026-08-14T21:05:32Z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