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490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81_5071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ting for the prevention and treatment of obesity: a call for coordinated, multisectoral action on a complex public health challen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8-22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2026-09-26T14:26:23Z</dcterms:created>
  <dcterms:modified xsi:type="dcterms:W3CDTF">2026-09-26T14:26:23Z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