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770939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11281_5071b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Uniting for the prevention and treatment of obesity: a call for coordinated, multisectoral action on a complex public health challenge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81275" y="952500"/>
            <a:ext cx="3971925" cy="45720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11281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5):2208-2210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12">
  <a:themeElements>
    <a:clrScheme name="Theme1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2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2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2026-09-06T11:12:02Z</dcterms:created>
  <dcterms:modified xsi:type="dcterms:W3CDTF">2026-09-06T11:12:02Z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