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440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1281_5071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niting for the prevention and treatment of obesity: a call for coordinated, multisectoral action on a complex public health challeng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1275" y="952500"/>
            <a:ext cx="39719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128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208-22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2026-11-06T01:16:24Z</dcterms:created>
  <dcterms:modified xsi:type="dcterms:W3CDTF">2026-11-06T01:16:24Z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