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4036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281_5071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iting for the prevention and treatment of obesity: a call for coordinated, multisectoral action on a complex public health challeng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275" y="952500"/>
            <a:ext cx="39719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28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08-22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2026-07-07T01:22:07Z</dcterms:created>
  <dcterms:modified xsi:type="dcterms:W3CDTF">2026-07-07T01:22:07Z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